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4" r:id="rId17"/>
    <p:sldId id="271" r:id="rId18"/>
    <p:sldId id="272" r:id="rId19"/>
    <p:sldId id="273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444"/>
    <a:srgbClr val="5E1C2C"/>
    <a:srgbClr val="342155"/>
    <a:srgbClr val="630A6C"/>
    <a:srgbClr val="189612"/>
    <a:srgbClr val="5118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36" autoAdjust="0"/>
    <p:restoredTop sz="94660"/>
  </p:normalViewPr>
  <p:slideViewPr>
    <p:cSldViewPr>
      <p:cViewPr varScale="1">
        <p:scale>
          <a:sx n="103" d="100"/>
          <a:sy n="103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л\Pictures\картинки\Sample Pictures\рамки\0_22f1d_48c04f0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5208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кал\Pictures\картинки\Анимация\цветы\62361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500702"/>
            <a:ext cx="1471428" cy="538161"/>
          </a:xfrm>
          <a:prstGeom prst="rect">
            <a:avLst/>
          </a:prstGeom>
          <a:noFill/>
        </p:spPr>
      </p:pic>
      <p:pic>
        <p:nvPicPr>
          <p:cNvPr id="1030" name="Picture 6" descr="C:\Users\кал\Pictures\картинки\Анимация\цветы\bloem20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500570"/>
            <a:ext cx="1524000" cy="1524000"/>
          </a:xfrm>
          <a:prstGeom prst="rect">
            <a:avLst/>
          </a:prstGeom>
          <a:noFill/>
        </p:spPr>
      </p:pic>
      <p:pic>
        <p:nvPicPr>
          <p:cNvPr id="1031" name="Picture 7" descr="C:\Users\кал\Pictures\картинки\Анимация\бабочки\8_schati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714620"/>
            <a:ext cx="847725" cy="1114425"/>
          </a:xfrm>
          <a:prstGeom prst="rect">
            <a:avLst/>
          </a:prstGeom>
          <a:noFill/>
        </p:spPr>
      </p:pic>
      <p:pic>
        <p:nvPicPr>
          <p:cNvPr id="1032" name="Picture 8" descr="C:\Users\кал\Pictures\картинки\Анимация\бабочки\10513202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786322"/>
            <a:ext cx="942975" cy="1038225"/>
          </a:xfrm>
          <a:prstGeom prst="rect">
            <a:avLst/>
          </a:prstGeom>
          <a:noFill/>
        </p:spPr>
      </p:pic>
      <p:pic>
        <p:nvPicPr>
          <p:cNvPr id="9" name="Picture 4" descr="C:\Users\кал\Pictures\картинки\Анимация\цветы\62361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429264"/>
            <a:ext cx="1471428" cy="538161"/>
          </a:xfrm>
          <a:prstGeom prst="rect">
            <a:avLst/>
          </a:prstGeom>
          <a:noFill/>
        </p:spPr>
      </p:pic>
      <p:pic>
        <p:nvPicPr>
          <p:cNvPr id="1033" name="Picture 9" descr="C:\Users\кал\Pictures\картинки\Анимация\бабочки\6453453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643182"/>
            <a:ext cx="952500" cy="666750"/>
          </a:xfrm>
          <a:prstGeom prst="rect">
            <a:avLst/>
          </a:prstGeom>
          <a:noFill/>
        </p:spPr>
      </p:pic>
      <p:pic>
        <p:nvPicPr>
          <p:cNvPr id="1034" name="Picture 10" descr="C:\Users\кал\Pictures\картинки\Анимация\бабочки\90110829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1000108"/>
            <a:ext cx="442683" cy="536585"/>
          </a:xfrm>
          <a:prstGeom prst="rect">
            <a:avLst/>
          </a:prstGeom>
          <a:noFill/>
        </p:spPr>
      </p:pic>
      <p:pic>
        <p:nvPicPr>
          <p:cNvPr id="1035" name="Picture 11" descr="C:\Users\кал\Pictures\картинки\Анимация\бабочки\90688605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714356"/>
            <a:ext cx="909171" cy="1185875"/>
          </a:xfrm>
          <a:prstGeom prst="rect">
            <a:avLst/>
          </a:prstGeom>
          <a:noFill/>
        </p:spPr>
      </p:pic>
      <p:pic>
        <p:nvPicPr>
          <p:cNvPr id="1036" name="Picture 12" descr="C:\Users\кал\Pictures\картинки\Анимация\бабочки\butterflyka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84149">
            <a:off x="7877558" y="2283256"/>
            <a:ext cx="651282" cy="521708"/>
          </a:xfrm>
          <a:prstGeom prst="rect">
            <a:avLst/>
          </a:prstGeom>
          <a:noFill/>
        </p:spPr>
      </p:pic>
      <p:pic>
        <p:nvPicPr>
          <p:cNvPr id="1038" name="Picture 14" descr="C:\Users\кал\Pictures\картинки\Анимация\бабочки\photo1028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40" y="2857496"/>
            <a:ext cx="1168387" cy="1280328"/>
          </a:xfrm>
          <a:prstGeom prst="rect">
            <a:avLst/>
          </a:prstGeom>
          <a:noFill/>
        </p:spPr>
      </p:pic>
      <p:pic>
        <p:nvPicPr>
          <p:cNvPr id="1039" name="Picture 15" descr="C:\Users\кал\Pictures\картинки\Анимация\бабочки\valrose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10" y="4929198"/>
            <a:ext cx="1093781" cy="860326"/>
          </a:xfrm>
          <a:prstGeom prst="rect">
            <a:avLst/>
          </a:prstGeom>
          <a:noFill/>
        </p:spPr>
      </p:pic>
      <p:pic>
        <p:nvPicPr>
          <p:cNvPr id="1040" name="Picture 16" descr="C:\Users\кал\Pictures\картинки\Анимация\бабочки\photo1035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14678" y="3286124"/>
            <a:ext cx="883439" cy="723151"/>
          </a:xfrm>
          <a:prstGeom prst="rect">
            <a:avLst/>
          </a:prstGeom>
          <a:noFill/>
        </p:spPr>
      </p:pic>
      <p:pic>
        <p:nvPicPr>
          <p:cNvPr id="1041" name="Picture 17" descr="C:\Users\кал\Pictures\картинки\Анимация\бабочки\glamour056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74934">
            <a:off x="2343017" y="410137"/>
            <a:ext cx="606574" cy="644485"/>
          </a:xfrm>
          <a:prstGeom prst="rect">
            <a:avLst/>
          </a:prstGeom>
          <a:noFill/>
        </p:spPr>
      </p:pic>
      <p:pic>
        <p:nvPicPr>
          <p:cNvPr id="1042" name="Picture 18" descr="C:\Users\кал\Pictures\картинки\Анимация\бабочки\butterfly_2002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8662" y="2500306"/>
            <a:ext cx="1100130" cy="1230409"/>
          </a:xfrm>
          <a:prstGeom prst="rect">
            <a:avLst/>
          </a:prstGeom>
          <a:noFill/>
        </p:spPr>
      </p:pic>
      <p:pic>
        <p:nvPicPr>
          <p:cNvPr id="1044" name="Picture 20" descr="C:\Users\кал\Pictures\картинки\Анимация\ёжики\25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2396" y="4786322"/>
            <a:ext cx="1190626" cy="1212274"/>
          </a:xfrm>
          <a:prstGeom prst="rect">
            <a:avLst/>
          </a:prstGeom>
          <a:noFill/>
        </p:spPr>
      </p:pic>
      <p:pic>
        <p:nvPicPr>
          <p:cNvPr id="1045" name="Picture 21" descr="C:\Users\кал\Pictures\картинки\Анимация\солнышко\552266908 - копия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00760" y="-214338"/>
            <a:ext cx="2857500" cy="28670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2910" y="1000108"/>
            <a:ext cx="3786214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51186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Лепка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51186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Часть 1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51186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«Овощи» </a:t>
            </a:r>
            <a:endParaRPr lang="ru-RU" sz="5400" b="1" spc="50" dirty="0">
              <a:ln w="11430"/>
              <a:solidFill>
                <a:srgbClr val="51186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928670"/>
            <a:ext cx="658064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Вытягивание 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C:\Users\кал\Pictures\работа\технология\лепка\Scan10004.JPG"/>
          <p:cNvPicPr>
            <a:picLocks noChangeAspect="1" noChangeArrowheads="1"/>
          </p:cNvPicPr>
          <p:nvPr/>
        </p:nvPicPr>
        <p:blipFill>
          <a:blip r:embed="rId2"/>
          <a:srcRect l="3757" r="61489"/>
          <a:stretch>
            <a:fillRect/>
          </a:stretch>
        </p:blipFill>
        <p:spPr bwMode="auto">
          <a:xfrm>
            <a:off x="5929322" y="2285992"/>
            <a:ext cx="3000396" cy="4391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2285992"/>
            <a:ext cx="63145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Я кусочек </a:t>
            </a:r>
            <a:r>
              <a:rPr lang="ru-RU" sz="3200" b="1" dirty="0" err="1" smtClean="0">
                <a:solidFill>
                  <a:srgbClr val="51186A"/>
                </a:solidFill>
                <a:latin typeface="Comic Sans MS" pitchFamily="66" charset="0"/>
              </a:rPr>
              <a:t>прищипну</a:t>
            </a:r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вытягивать начну.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Хвостик длинный получился,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Шарик в репку превратился.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 descr="C:\Users\кал\Pictures\работа\технология\лепка\Scan10002 - копия (2).JPG"/>
          <p:cNvPicPr>
            <a:picLocks noChangeAspect="1" noChangeArrowheads="1"/>
          </p:cNvPicPr>
          <p:nvPr/>
        </p:nvPicPr>
        <p:blipFill>
          <a:blip r:embed="rId2"/>
          <a:srcRect l="53123" t="13997" b="13686"/>
          <a:stretch>
            <a:fillRect/>
          </a:stretch>
        </p:blipFill>
        <p:spPr bwMode="auto">
          <a:xfrm>
            <a:off x="285720" y="1214422"/>
            <a:ext cx="2125004" cy="1357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кал\Pictures\работа\технология\лепка\Scan10002 - копия (3).JPG"/>
          <p:cNvPicPr>
            <a:picLocks noChangeAspect="1" noChangeArrowheads="1"/>
          </p:cNvPicPr>
          <p:nvPr/>
        </p:nvPicPr>
        <p:blipFill>
          <a:blip r:embed="rId3"/>
          <a:srcRect r="52027"/>
          <a:stretch>
            <a:fillRect/>
          </a:stretch>
        </p:blipFill>
        <p:spPr bwMode="auto">
          <a:xfrm>
            <a:off x="285720" y="2928934"/>
            <a:ext cx="1857388" cy="166803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кал\Pictures\работа\технология\лепка\Scan10003 - копия.JPG"/>
          <p:cNvPicPr>
            <a:picLocks noChangeAspect="1" noChangeArrowheads="1"/>
          </p:cNvPicPr>
          <p:nvPr/>
        </p:nvPicPr>
        <p:blipFill>
          <a:blip r:embed="rId4"/>
          <a:srcRect l="57030" r="6307"/>
          <a:stretch>
            <a:fillRect/>
          </a:stretch>
        </p:blipFill>
        <p:spPr bwMode="auto">
          <a:xfrm>
            <a:off x="285720" y="4929198"/>
            <a:ext cx="2096549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кал\Pictures\работа\технология\лепка\Scan10003.JPG"/>
          <p:cNvPicPr>
            <a:picLocks noChangeAspect="1" noChangeArrowheads="1"/>
          </p:cNvPicPr>
          <p:nvPr/>
        </p:nvPicPr>
        <p:blipFill>
          <a:blip r:embed="rId5"/>
          <a:srcRect l="50356" r="13021"/>
          <a:stretch>
            <a:fillRect/>
          </a:stretch>
        </p:blipFill>
        <p:spPr bwMode="auto">
          <a:xfrm>
            <a:off x="3000364" y="1071546"/>
            <a:ext cx="2143140" cy="1541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кал\Pictures\работа\технология\лепка\Scan10003 - копия (4).JPG"/>
          <p:cNvPicPr>
            <a:picLocks noChangeAspect="1" noChangeArrowheads="1"/>
          </p:cNvPicPr>
          <p:nvPr/>
        </p:nvPicPr>
        <p:blipFill>
          <a:blip r:embed="rId6"/>
          <a:srcRect r="45066"/>
          <a:stretch>
            <a:fillRect/>
          </a:stretch>
        </p:blipFill>
        <p:spPr bwMode="auto">
          <a:xfrm>
            <a:off x="3143240" y="3214686"/>
            <a:ext cx="2179851" cy="1344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кал\Pictures\работа\технология\лепка\Scan10003 - копия (3).JPG"/>
          <p:cNvPicPr>
            <a:picLocks noChangeAspect="1" noChangeArrowheads="1"/>
          </p:cNvPicPr>
          <p:nvPr/>
        </p:nvPicPr>
        <p:blipFill>
          <a:blip r:embed="rId7"/>
          <a:srcRect r="43133"/>
          <a:stretch>
            <a:fillRect/>
          </a:stretch>
        </p:blipFill>
        <p:spPr bwMode="auto">
          <a:xfrm>
            <a:off x="3214678" y="5000636"/>
            <a:ext cx="2074494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кал\Pictures\работа\технология\лепка\Scan10004.JPG"/>
          <p:cNvPicPr>
            <a:picLocks noChangeAspect="1" noChangeArrowheads="1"/>
          </p:cNvPicPr>
          <p:nvPr/>
        </p:nvPicPr>
        <p:blipFill>
          <a:blip r:embed="rId8"/>
          <a:srcRect l="3757" r="61489"/>
          <a:stretch>
            <a:fillRect/>
          </a:stretch>
        </p:blipFill>
        <p:spPr bwMode="auto">
          <a:xfrm>
            <a:off x="7000892" y="3857628"/>
            <a:ext cx="190364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кал\Pictures\работа\технология\лепка\Scan10004 - копия.JPG"/>
          <p:cNvPicPr>
            <a:picLocks noChangeAspect="1" noChangeArrowheads="1"/>
          </p:cNvPicPr>
          <p:nvPr/>
        </p:nvPicPr>
        <p:blipFill>
          <a:blip r:embed="rId9"/>
          <a:srcRect l="54134" r="10602"/>
          <a:stretch>
            <a:fillRect/>
          </a:stretch>
        </p:blipFill>
        <p:spPr bwMode="auto">
          <a:xfrm>
            <a:off x="5857884" y="1285860"/>
            <a:ext cx="1571636" cy="2806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42844" y="428604"/>
            <a:ext cx="21387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Разминание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071942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Скатывание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334780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Раскатывание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2285992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Скручивание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4214818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Сплющивание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6334780"/>
            <a:ext cx="234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Прищипывание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1142984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Вдавливание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5273" y="6143644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Вытягивание 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5776"/>
            <a:ext cx="876554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51186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14686"/>
            <a:ext cx="7765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3</a:t>
            </a: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. Для присоединения мелких элементов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воспользуйтесь стекой.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572008"/>
            <a:ext cx="8784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4. Крупные элементы надо плотно прижимать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друг к другу и замазывать место скрепления.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03893"/>
            <a:ext cx="9161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5. По окончании работы нужно убрать рабочее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место, вымыть руки и вытереть их полотенцем.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кал\Pictures\работа\технология\лепка\Scan10002 (2).JPG"/>
          <p:cNvPicPr>
            <a:picLocks noChangeAspect="1" noChangeArrowheads="1"/>
          </p:cNvPicPr>
          <p:nvPr/>
        </p:nvPicPr>
        <p:blipFill>
          <a:blip r:embed="rId2" cstate="print"/>
          <a:srcRect r="5607"/>
          <a:stretch>
            <a:fillRect/>
          </a:stretch>
        </p:blipFill>
        <p:spPr bwMode="auto">
          <a:xfrm>
            <a:off x="7786710" y="785794"/>
            <a:ext cx="1191938" cy="1000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8190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Подготовьте рабочее место и разомните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пластилин, чтобы он стал послушным.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9" name="Picture 3" descr="C:\Users\кал\Pictures\работа\технология\лепка\Scan10002 - копия (2).JPG"/>
          <p:cNvPicPr>
            <a:picLocks noChangeAspect="1" noChangeArrowheads="1"/>
          </p:cNvPicPr>
          <p:nvPr/>
        </p:nvPicPr>
        <p:blipFill>
          <a:blip r:embed="rId3" cstate="print"/>
          <a:srcRect l="53123" t="13997" b="13686"/>
          <a:stretch>
            <a:fillRect/>
          </a:stretch>
        </p:blipFill>
        <p:spPr bwMode="auto">
          <a:xfrm>
            <a:off x="0" y="2214554"/>
            <a:ext cx="1006581" cy="642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08064" y="2071678"/>
            <a:ext cx="8335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2.Изготовление поделки начните с лепки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самой крупной части, затем лепите мелкие.</a:t>
            </a:r>
          </a:p>
        </p:txBody>
      </p:sp>
      <p:pic>
        <p:nvPicPr>
          <p:cNvPr id="10" name="Picture 2" descr="C:\Users\кал\Pictures\работа\технология\лепка\Scan10002 (2).JPG"/>
          <p:cNvPicPr>
            <a:picLocks noChangeAspect="1" noChangeArrowheads="1"/>
          </p:cNvPicPr>
          <p:nvPr/>
        </p:nvPicPr>
        <p:blipFill>
          <a:blip r:embed="rId4"/>
          <a:srcRect l="26039" t="56164" r="42496"/>
          <a:stretch>
            <a:fillRect/>
          </a:stretch>
        </p:blipFill>
        <p:spPr bwMode="auto">
          <a:xfrm>
            <a:off x="7786710" y="3286124"/>
            <a:ext cx="1000132" cy="1185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-285776"/>
            <a:ext cx="4344459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1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1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1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щ</a:t>
            </a:r>
            <a:r>
              <a:rPr lang="ru-RU" sz="12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1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1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C:\Users\кал\Pictures\работа\технология\лепка\Scan10005.JPG"/>
          <p:cNvPicPr>
            <a:picLocks noChangeAspect="1" noChangeArrowheads="1"/>
          </p:cNvPicPr>
          <p:nvPr/>
        </p:nvPicPr>
        <p:blipFill>
          <a:blip r:embed="rId2"/>
          <a:srcRect l="8818" r="8882"/>
          <a:stretch>
            <a:fillRect/>
          </a:stretch>
        </p:blipFill>
        <p:spPr bwMode="auto">
          <a:xfrm>
            <a:off x="4929190" y="3143248"/>
            <a:ext cx="4000528" cy="3529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428736"/>
            <a:ext cx="547938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В огороде все в порядке-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Огурцы лежат на грядке,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Помидоры тоже зреют;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Баклажаны все синеют,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Тыква жёлтая растёт,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Да вовсю ещё цветёт.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круглеют кабачки-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Вот такие толстячки!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л\Pictures\картинки\Sample Pictures\фрукты, овощи\натюрморты\овощ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93970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00232" y="-285776"/>
            <a:ext cx="4344459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1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1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1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щ</a:t>
            </a:r>
            <a:r>
              <a:rPr lang="ru-RU" sz="12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1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1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339708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18961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Огурец </a:t>
            </a:r>
            <a:endParaRPr lang="ru-RU" sz="8800" b="1" spc="50" dirty="0">
              <a:ln w="11430"/>
              <a:solidFill>
                <a:srgbClr val="18961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290" name="Picture 2" descr="C:\Users\кал\Pictures\картинки\Sample Pictures\фрукты, овощи\Ogur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428760" cy="1910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кал\Pictures\картинки\Анимация\еда\43kg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857232"/>
            <a:ext cx="2046338" cy="893153"/>
          </a:xfrm>
          <a:prstGeom prst="rect">
            <a:avLst/>
          </a:prstGeom>
          <a:noFill/>
        </p:spPr>
      </p:pic>
      <p:pic>
        <p:nvPicPr>
          <p:cNvPr id="12292" name="Picture 4" descr="C:\Users\кал\Pictures\работа\технология\лепка\Scan10006 - копия.JPG"/>
          <p:cNvPicPr>
            <a:picLocks noChangeAspect="1" noChangeArrowheads="1"/>
          </p:cNvPicPr>
          <p:nvPr/>
        </p:nvPicPr>
        <p:blipFill>
          <a:blip r:embed="rId4"/>
          <a:srcRect l="69983" t="7865" r="3567" b="11998"/>
          <a:stretch>
            <a:fillRect/>
          </a:stretch>
        </p:blipFill>
        <p:spPr bwMode="auto">
          <a:xfrm>
            <a:off x="5143504" y="2571744"/>
            <a:ext cx="3795190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2285992"/>
            <a:ext cx="61815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Скатайте столбик.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закруглите с одной стороны.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 другой стороны слегка заострите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и сгладьте.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4. Сделайте стекой отверстие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и вставьте черенок, примажьте.</a:t>
            </a:r>
            <a:endParaRPr lang="ru-RU" sz="24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л\Pictures\картинки\Sample Pictures\фрукты, овощи\помидоры\Рисунок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424152" cy="4737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70192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Помидор 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-285776"/>
            <a:ext cx="470192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Помидор 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39" name="Picture 3" descr="C:\Users\кал\Pictures\картинки\Анимация\еда\eet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409700" cy="1133475"/>
          </a:xfrm>
          <a:prstGeom prst="rect">
            <a:avLst/>
          </a:prstGeom>
          <a:noFill/>
        </p:spPr>
      </p:pic>
      <p:pic>
        <p:nvPicPr>
          <p:cNvPr id="14342" name="Picture 6" descr="C:\Users\кал\Pictures\работа\технология\лепка\Scan10006.JPG"/>
          <p:cNvPicPr>
            <a:picLocks noChangeAspect="1" noChangeArrowheads="1"/>
          </p:cNvPicPr>
          <p:nvPr/>
        </p:nvPicPr>
        <p:blipFill>
          <a:blip r:embed="rId3"/>
          <a:srcRect l="70601" t="28918" r="3176" b="23386"/>
          <a:stretch>
            <a:fillRect/>
          </a:stretch>
        </p:blipFill>
        <p:spPr bwMode="auto">
          <a:xfrm>
            <a:off x="5357818" y="3643314"/>
            <a:ext cx="3566436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1071546"/>
            <a:ext cx="842570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Скатайте шар и слегка прижмите с двух сторон,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придав ему форму плода.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2. Слепите черенок из жгутика.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3. Слепите чашелистик из жгутиков: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раскатайте два жгутика, расплющите и наложите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крест-накрест.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4. Сделайте углубление в центре </a:t>
            </a:r>
            <a:r>
              <a:rPr lang="ru-RU" sz="2400" b="1" dirty="0" err="1" smtClean="0">
                <a:solidFill>
                  <a:srgbClr val="51186A"/>
                </a:solidFill>
                <a:latin typeface="Comic Sans MS" pitchFamily="66" charset="0"/>
              </a:rPr>
              <a:t>помидорки</a:t>
            </a: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,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с помощью стеки вставьте в это отверстие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чашелистик и черенок, примажьте.</a:t>
            </a: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/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9" name="Picture 7" descr="C:\Users\кал\Pictures\картинки\Анимация\еда\eet1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643446"/>
            <a:ext cx="159991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-285776"/>
            <a:ext cx="524053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630A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Баклажан</a:t>
            </a:r>
            <a:r>
              <a:rPr lang="ru-RU" sz="12000" b="1" spc="50" dirty="0" smtClean="0">
                <a:ln w="11430"/>
                <a:solidFill>
                  <a:srgbClr val="630A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12000" b="1" spc="50" dirty="0">
              <a:ln w="11430"/>
              <a:solidFill>
                <a:srgbClr val="630A6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C:\Users\кал\Pictures\работа\технология\лепка\Scan10006 - копия (3).JPG"/>
          <p:cNvPicPr>
            <a:picLocks noChangeAspect="1" noChangeArrowheads="1"/>
          </p:cNvPicPr>
          <p:nvPr/>
        </p:nvPicPr>
        <p:blipFill>
          <a:blip r:embed="rId2"/>
          <a:srcRect l="70051" t="11637" r="2081" b="6900"/>
          <a:stretch>
            <a:fillRect/>
          </a:stretch>
        </p:blipFill>
        <p:spPr bwMode="auto">
          <a:xfrm>
            <a:off x="5715008" y="2428868"/>
            <a:ext cx="3240953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66" y="1357298"/>
            <a:ext cx="605165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Сделайте толстый столбик.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Закруглите с двух сторон.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С одной стороны немного заузьте.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Вылепите лепёшку,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придайте ей </a:t>
            </a:r>
            <a:r>
              <a:rPr lang="ru-RU" sz="2400" b="1" dirty="0" err="1" smtClean="0">
                <a:solidFill>
                  <a:srgbClr val="51186A"/>
                </a:solidFill>
                <a:latin typeface="Comic Sans MS" pitchFamily="66" charset="0"/>
              </a:rPr>
              <a:t>прищипыванием</a:t>
            </a:r>
            <a:endParaRPr lang="ru-RU" sz="24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форму чашелистика </a:t>
            </a:r>
          </a:p>
          <a:p>
            <a:pPr marL="514350" indent="-514350"/>
            <a:r>
              <a:rPr lang="ru-RU" sz="2400" b="1" dirty="0" smtClean="0">
                <a:solidFill>
                  <a:srgbClr val="51186A"/>
                </a:solidFill>
                <a:latin typeface="Comic Sans MS" pitchFamily="66" charset="0"/>
              </a:rPr>
              <a:t>    и прилепите к зауженной части.</a:t>
            </a:r>
          </a:p>
          <a:p>
            <a:pPr marL="514350" indent="-514350"/>
            <a:endParaRPr lang="ru-RU" sz="3200" b="1" dirty="0" smtClean="0">
              <a:solidFill>
                <a:srgbClr val="51186A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15363" name="Picture 3" descr="C:\Users\кал\Pictures\картинки\Sample Pictures\фрукты, овощи\J0089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14290"/>
            <a:ext cx="1201718" cy="203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кал\Pictures\картинки\Анимация\еда\eet8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189343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-285776"/>
            <a:ext cx="491192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Луковица </a:t>
            </a:r>
            <a:endParaRPr lang="ru-RU" sz="96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1518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Слепите шарик.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Вытяните с одной стороны.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Слепите жгутики-пёрышки лука и прилепите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к вытянутой части, предварительно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сделав в ней отверстие стекой.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17411" name="Picture 3" descr="C:\Users\кал\Pictures\работа\технология\лепка\Scan10007 - копия.JPG"/>
          <p:cNvPicPr>
            <a:picLocks noChangeAspect="1" noChangeArrowheads="1"/>
          </p:cNvPicPr>
          <p:nvPr/>
        </p:nvPicPr>
        <p:blipFill>
          <a:blip r:embed="rId2"/>
          <a:srcRect l="61801" t="9524" r="8206"/>
          <a:stretch>
            <a:fillRect/>
          </a:stretch>
        </p:blipFill>
        <p:spPr bwMode="auto">
          <a:xfrm>
            <a:off x="6429388" y="3286124"/>
            <a:ext cx="2562368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работа\технология\лепка\Scan10002 (2).JPG"/>
          <p:cNvPicPr>
            <a:picLocks noChangeAspect="1" noChangeArrowheads="1"/>
          </p:cNvPicPr>
          <p:nvPr/>
        </p:nvPicPr>
        <p:blipFill>
          <a:blip r:embed="rId2"/>
          <a:srcRect r="5607"/>
          <a:stretch>
            <a:fillRect/>
          </a:stretch>
        </p:blipFill>
        <p:spPr bwMode="auto">
          <a:xfrm>
            <a:off x="1571604" y="1285860"/>
            <a:ext cx="6215106" cy="5214974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57224" y="0"/>
            <a:ext cx="823494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Нам потребуется:</a:t>
            </a:r>
            <a:endParaRPr lang="ru-RU" sz="8800" b="1" spc="50" dirty="0">
              <a:ln w="1143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715008" y="2500306"/>
            <a:ext cx="2071702" cy="755524"/>
          </a:xfrm>
          <a:prstGeom prst="cloudCallout">
            <a:avLst>
              <a:gd name="adj1" fmla="val 193"/>
              <a:gd name="adj2" fmla="val 50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Салфетка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928926" y="5643578"/>
            <a:ext cx="2071702" cy="755524"/>
          </a:xfrm>
          <a:prstGeom prst="cloudCallout">
            <a:avLst>
              <a:gd name="adj1" fmla="val 193"/>
              <a:gd name="adj2" fmla="val 50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Стека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715008" y="4500570"/>
            <a:ext cx="2071702" cy="898400"/>
          </a:xfrm>
          <a:prstGeom prst="cloudCallout">
            <a:avLst>
              <a:gd name="adj1" fmla="val 193"/>
              <a:gd name="adj2" fmla="val 50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Доска для лепки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357422" y="2928934"/>
            <a:ext cx="2428892" cy="755524"/>
          </a:xfrm>
          <a:prstGeom prst="cloudCallout">
            <a:avLst>
              <a:gd name="adj1" fmla="val 193"/>
              <a:gd name="adj2" fmla="val 507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Пластилин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359585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5E1C2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Свёкла </a:t>
            </a:r>
            <a:endParaRPr lang="ru-RU" sz="9600" b="1" spc="50" dirty="0">
              <a:ln w="11430"/>
              <a:solidFill>
                <a:srgbClr val="5E1C2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4" name="Picture 2" descr="C:\Users\кал\Pictures\работа\технология\лепка\Scan10007.JPG"/>
          <p:cNvPicPr>
            <a:picLocks noChangeAspect="1" noChangeArrowheads="1"/>
          </p:cNvPicPr>
          <p:nvPr/>
        </p:nvPicPr>
        <p:blipFill>
          <a:blip r:embed="rId2"/>
          <a:srcRect r="53991" b="13676"/>
          <a:stretch>
            <a:fillRect/>
          </a:stretch>
        </p:blipFill>
        <p:spPr bwMode="auto">
          <a:xfrm>
            <a:off x="5929322" y="3786190"/>
            <a:ext cx="300039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8008" y="1428736"/>
            <a:ext cx="90059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Скатайте шарик.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Вытяните хвостик.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Слепите листья: скатайте столбики,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расплющите их, заострите.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4. Продавите в свекле сверху отверстие стекой,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вставьте листья и примажьте.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5" name="Picture 8" descr="C:\Users\кал\Pictures\картинки\Анимация\еда\eet1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1304925" cy="1600200"/>
          </a:xfrm>
          <a:prstGeom prst="rect">
            <a:avLst/>
          </a:prstGeom>
          <a:noFill/>
        </p:spPr>
      </p:pic>
      <p:pic>
        <p:nvPicPr>
          <p:cNvPr id="6" name="Picture 9" descr="C:\Users\кал\Pictures\картинки\Анимация\еда\g10gsp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572008"/>
            <a:ext cx="1285884" cy="1729820"/>
          </a:xfrm>
          <a:prstGeom prst="rect">
            <a:avLst/>
          </a:prstGeom>
          <a:noFill/>
        </p:spPr>
      </p:pic>
      <p:pic>
        <p:nvPicPr>
          <p:cNvPr id="18435" name="Picture 3" descr="C:\Users\кал\Pictures\картинки\Sample Pictures\фрукты, овощи\FD00096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85728"/>
            <a:ext cx="1500198" cy="222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ал\Pictures\картинки\Sample Pictures\фрукты, овощи\Ж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771679" cy="5227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86050" y="0"/>
            <a:ext cx="327846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Перец 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0"/>
            <a:ext cx="327846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Перец </a:t>
            </a:r>
            <a:endParaRPr lang="ru-RU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458" name="Picture 2" descr="C:\Users\кал\Pictures\работа\технология\лепка\Scan10007 - копия (3).JPG"/>
          <p:cNvPicPr>
            <a:picLocks noChangeAspect="1" noChangeArrowheads="1"/>
          </p:cNvPicPr>
          <p:nvPr/>
        </p:nvPicPr>
        <p:blipFill>
          <a:blip r:embed="rId2"/>
          <a:srcRect l="64442" t="9489" r="2955" b="7485"/>
          <a:stretch>
            <a:fillRect/>
          </a:stretch>
        </p:blipFill>
        <p:spPr bwMode="auto">
          <a:xfrm>
            <a:off x="5643570" y="3286124"/>
            <a:ext cx="3357562" cy="3357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462" y="1500174"/>
            <a:ext cx="90845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Слепите столбик, придайте ему заострённую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форму с одой стороны и закруглённую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с утолщением- с другой.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2. Слепите из жгутика черенок.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3. Сделайте углубление стекой,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вставьте скрепленный </a:t>
            </a:r>
          </a:p>
          <a:p>
            <a:pPr marL="514350" indent="-514350"/>
            <a:r>
              <a:rPr lang="ru-RU" sz="2800" b="1" dirty="0" smtClean="0">
                <a:solidFill>
                  <a:srgbClr val="51186A"/>
                </a:solidFill>
                <a:latin typeface="Comic Sans MS" pitchFamily="66" charset="0"/>
              </a:rPr>
              <a:t>     черенок и примажьте.</a:t>
            </a:r>
            <a:endParaRPr lang="ru-RU" sz="28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5" name="Picture 4" descr="C:\Users\кал\Pictures\картинки\Анимация\еда\7kej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7"/>
            <a:ext cx="1576390" cy="115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65090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Разминание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5" name="Picture 3" descr="C:\Users\кал\Pictures\работа\технология\лепка\Scan10002 - копия (2).JPG"/>
          <p:cNvPicPr>
            <a:picLocks noChangeAspect="1" noChangeArrowheads="1"/>
          </p:cNvPicPr>
          <p:nvPr/>
        </p:nvPicPr>
        <p:blipFill>
          <a:blip r:embed="rId2"/>
          <a:srcRect l="53123" t="13997" b="13686"/>
          <a:stretch>
            <a:fillRect/>
          </a:stretch>
        </p:blipFill>
        <p:spPr bwMode="auto">
          <a:xfrm>
            <a:off x="4429124" y="3786190"/>
            <a:ext cx="4538683" cy="28990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2285992"/>
            <a:ext cx="65742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В руки я комок возьму,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Хорошо его помну,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Чтоб он тёплым, мягким стал,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Но к рукам не прилипал.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76311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Скатывание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C:\Users\кал\Pictures\работа\технология\лепка\Scan10002 - копия (3).JPG"/>
          <p:cNvPicPr>
            <a:picLocks noChangeAspect="1" noChangeArrowheads="1"/>
          </p:cNvPicPr>
          <p:nvPr/>
        </p:nvPicPr>
        <p:blipFill>
          <a:blip r:embed="rId2"/>
          <a:srcRect r="52027"/>
          <a:stretch>
            <a:fillRect/>
          </a:stretch>
        </p:blipFill>
        <p:spPr bwMode="auto">
          <a:xfrm>
            <a:off x="4643438" y="2786058"/>
            <a:ext cx="4282495" cy="384590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285992"/>
            <a:ext cx="56765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На комок я посмотрю,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Что хочу, то и слеплю.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Шарик я сейчас скатаю,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С ним немножко поиграю.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857232"/>
            <a:ext cx="617829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Раскатывние</a:t>
            </a:r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кал\Pictures\работа\технология\лепка\Scan10003 - копия.JPG"/>
          <p:cNvPicPr>
            <a:picLocks noChangeAspect="1" noChangeArrowheads="1"/>
          </p:cNvPicPr>
          <p:nvPr/>
        </p:nvPicPr>
        <p:blipFill>
          <a:blip r:embed="rId2"/>
          <a:srcRect l="57030" r="6307"/>
          <a:stretch>
            <a:fillRect/>
          </a:stretch>
        </p:blipFill>
        <p:spPr bwMode="auto">
          <a:xfrm>
            <a:off x="5786446" y="2071678"/>
            <a:ext cx="3071802" cy="2616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071678"/>
            <a:ext cx="69605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Шарик в руки я возьму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раскатывать начну-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Вот и столбик получился,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Столбик в жгутик превратился...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86090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Скручивание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643182"/>
            <a:ext cx="57022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Жгутик я в спираль скручу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ракушку получу.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6" name="Picture 3" descr="C:\Users\кал\Pictures\работа\технология\лепка\Scan10003.JPG"/>
          <p:cNvPicPr>
            <a:picLocks noChangeAspect="1" noChangeArrowheads="1"/>
          </p:cNvPicPr>
          <p:nvPr/>
        </p:nvPicPr>
        <p:blipFill>
          <a:blip r:embed="rId2"/>
          <a:srcRect l="50356" r="13021"/>
          <a:stretch>
            <a:fillRect/>
          </a:stretch>
        </p:blipFill>
        <p:spPr bwMode="auto">
          <a:xfrm>
            <a:off x="4857752" y="3571876"/>
            <a:ext cx="4000528" cy="2878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633218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Сплющивание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Users\кал\Pictures\работа\технология\лепка\Scan10003 - копия (4).JPG"/>
          <p:cNvPicPr>
            <a:picLocks noChangeAspect="1" noChangeArrowheads="1"/>
          </p:cNvPicPr>
          <p:nvPr/>
        </p:nvPicPr>
        <p:blipFill>
          <a:blip r:embed="rId2"/>
          <a:srcRect r="45066"/>
          <a:stretch>
            <a:fillRect/>
          </a:stretch>
        </p:blipFill>
        <p:spPr bwMode="auto">
          <a:xfrm>
            <a:off x="4500562" y="3857628"/>
            <a:ext cx="4465867" cy="27539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2285992"/>
            <a:ext cx="66848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Чтобы с ней случилось что-то,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Сплющить мне её охота.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Ну и что же получилось?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Она в блинчик превратилась.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000108"/>
            <a:ext cx="705193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Прищипывание</a:t>
            </a:r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428868"/>
            <a:ext cx="5686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Блинчик в трубочку сверну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И прищипывать начну.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кал\Pictures\работа\технология\лепка\Scan10003 - копия (3).JPG"/>
          <p:cNvPicPr>
            <a:picLocks noChangeAspect="1" noChangeArrowheads="1"/>
          </p:cNvPicPr>
          <p:nvPr/>
        </p:nvPicPr>
        <p:blipFill>
          <a:blip r:embed="rId2"/>
          <a:srcRect r="43133"/>
          <a:stretch>
            <a:fillRect/>
          </a:stretch>
        </p:blipFill>
        <p:spPr bwMode="auto">
          <a:xfrm>
            <a:off x="4857752" y="3500438"/>
            <a:ext cx="3775097" cy="2860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062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п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7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ё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7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83845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Вдавливание 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85992"/>
            <a:ext cx="5803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Можно снова шар скатать,</a:t>
            </a:r>
          </a:p>
          <a:p>
            <a:r>
              <a:rPr lang="ru-RU" sz="3200" b="1" dirty="0" smtClean="0">
                <a:solidFill>
                  <a:srgbClr val="51186A"/>
                </a:solidFill>
                <a:latin typeface="Comic Sans MS" pitchFamily="66" charset="0"/>
              </a:rPr>
              <a:t>Чтобы пальцем протыкать.</a:t>
            </a:r>
            <a:endParaRPr lang="ru-RU" sz="3200" b="1" dirty="0">
              <a:solidFill>
                <a:srgbClr val="51186A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кал\Pictures\работа\технология\лепка\Scan10004 - копия.JPG"/>
          <p:cNvPicPr>
            <a:picLocks noChangeAspect="1" noChangeArrowheads="1"/>
          </p:cNvPicPr>
          <p:nvPr/>
        </p:nvPicPr>
        <p:blipFill>
          <a:blip r:embed="rId2"/>
          <a:srcRect l="54134" r="10602"/>
          <a:stretch>
            <a:fillRect/>
          </a:stretch>
        </p:blipFill>
        <p:spPr bwMode="auto">
          <a:xfrm>
            <a:off x="6286512" y="2285992"/>
            <a:ext cx="2400317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525</Words>
  <PresentationFormat>Экран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21</cp:revision>
  <dcterms:created xsi:type="dcterms:W3CDTF">2010-10-06T14:34:05Z</dcterms:created>
  <dcterms:modified xsi:type="dcterms:W3CDTF">2018-10-12T05:58:24Z</dcterms:modified>
</cp:coreProperties>
</file>